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4" r:id="rId5"/>
    <p:sldId id="261" r:id="rId6"/>
    <p:sldId id="262" r:id="rId7"/>
    <p:sldId id="263" r:id="rId8"/>
    <p:sldId id="265" r:id="rId9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44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8818A28-DE73-6197-1C18-8E2955120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232EA1A-D304-10B0-DAA3-6C102084E8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40AF50A-6AE1-A5E7-EA19-A0E6F1441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40AF50A-6AE1-A5E7-EA19-A0E6F1441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999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38001DBF-A59E-3306-B9F5-AD0E9A4D4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747EE4A-92C9-B672-8DE2-416A73BB2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9293FAC-FAD4-3033-5A8B-FD7FB6C95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9293FAC-FAD4-3033-5A8B-FD7FB6C95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2144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</Words>
  <Application>Microsoft Office PowerPoint</Application>
  <PresentationFormat>Personalizzato</PresentationFormat>
  <Paragraphs>4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17</cp:revision>
  <dcterms:created xsi:type="dcterms:W3CDTF">2022-02-09T14:00:59Z</dcterms:created>
  <dcterms:modified xsi:type="dcterms:W3CDTF">2025-12-23T10:48:00Z</dcterms:modified>
</cp:coreProperties>
</file>